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0021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08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07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08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 9-14 м/с. Температура воздуха 11-13, днем 22-24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09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08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</a:t>
            </a:r>
            <a:r>
              <a:rPr lang="ru-RU" sz="1100" dirty="0"/>
              <a:t>9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21186</TotalTime>
  <Words>632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8397</cp:revision>
  <cp:lastPrinted>2021-07-01T03:56:27Z</cp:lastPrinted>
  <dcterms:created xsi:type="dcterms:W3CDTF">2018-03-27T06:03:00Z</dcterms:created>
  <dcterms:modified xsi:type="dcterms:W3CDTF">2026-05-07T07:21:43Z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